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4" r:id="rId2"/>
    <p:sldId id="261" r:id="rId3"/>
    <p:sldId id="260" r:id="rId4"/>
    <p:sldId id="262" r:id="rId5"/>
    <p:sldId id="263" r:id="rId6"/>
    <p:sldId id="278" r:id="rId7"/>
    <p:sldId id="269" r:id="rId8"/>
    <p:sldId id="267" r:id="rId9"/>
    <p:sldId id="27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589C9-FA5B-4ABB-AEE8-E276061FB067}" type="datetimeFigureOut">
              <a:rPr lang="ru-RU" smtClean="0"/>
              <a:pPr/>
              <a:t>08.03.2026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D359C-68D4-4834-8DF5-67455CC934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886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96752"/>
            <a:ext cx="864096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5400" dirty="0">
                <a:solidFill>
                  <a:srgbClr val="FFFF00"/>
                </a:solidFill>
                <a:latin typeface="Arial Black" pitchFamily="34" charset="0"/>
              </a:rPr>
              <a:t>Пересказ рассказа</a:t>
            </a:r>
            <a:r>
              <a:rPr lang="ru-RU" sz="6600" dirty="0">
                <a:solidFill>
                  <a:srgbClr val="FFFF0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ru-RU" sz="6600" dirty="0">
                <a:solidFill>
                  <a:srgbClr val="FFFF00"/>
                </a:solidFill>
                <a:latin typeface="Arial Black" pitchFamily="34" charset="0"/>
              </a:rPr>
              <a:t>В. Бианки </a:t>
            </a:r>
          </a:p>
          <a:p>
            <a:pPr algn="ctr"/>
            <a:r>
              <a:rPr lang="ru-RU" sz="5400" dirty="0">
                <a:solidFill>
                  <a:srgbClr val="FFFF00"/>
                </a:solidFill>
                <a:latin typeface="Arial Black" pitchFamily="34" charset="0"/>
              </a:rPr>
              <a:t>«Купание медвежат»</a:t>
            </a:r>
          </a:p>
          <a:p>
            <a:pPr algn="ctr"/>
            <a:r>
              <a:rPr lang="ru-RU" sz="2000" dirty="0">
                <a:latin typeface="Arial Black" pitchFamily="34" charset="0"/>
              </a:rPr>
              <a:t>Подготовила учитель-логопед </a:t>
            </a:r>
          </a:p>
          <a:p>
            <a:pPr algn="ctr"/>
            <a:r>
              <a:rPr lang="ru-RU" sz="2000" dirty="0">
                <a:latin typeface="Arial Black" pitchFamily="34" charset="0"/>
              </a:rPr>
              <a:t>Н.Ю. Богданова</a:t>
            </a:r>
          </a:p>
        </p:txBody>
      </p:sp>
    </p:spTree>
    <p:extLst>
      <p:ext uri="{BB962C8B-B14F-4D97-AF65-F5344CB8AC3E}">
        <p14:creationId xmlns:p14="http://schemas.microsoft.com/office/powerpoint/2010/main" val="4240676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71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83977"/>
            <a:ext cx="8136904" cy="54212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5661248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Поможет нам в этом рассказ известного нам писателя В. Бианки  «Купание медвежат».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3567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+mn-lt"/>
              </a:rPr>
              <a:t>Виталий Бианки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980728"/>
            <a:ext cx="4248472" cy="5145435"/>
          </a:xfrm>
        </p:spPr>
        <p:txBody>
          <a:bodyPr>
            <a:noAutofit/>
          </a:bodyPr>
          <a:lstStyle/>
          <a:p>
            <a:r>
              <a:rPr lang="ru-RU" sz="2000" b="1" dirty="0"/>
              <a:t>ВИТАЛИЙ ВАЛЕНТИНОВИЧ </a:t>
            </a:r>
            <a:r>
              <a:rPr lang="ru-RU" sz="2400" b="1" dirty="0"/>
              <a:t>БИАНКИ (1894–1959), русский писатель. Родился в С. -Петербурге в семье ученого-орнитолога  с детства писал стихи. Отец Бианки, которого писатель называл своим первым и главным «лесным учителем» , приобщал его к биологической науке – водил в Зоологический музей, поручал ведение натуралистических заметок. </a:t>
            </a:r>
            <a:endParaRPr lang="ru-RU" sz="2000" b="1" dirty="0"/>
          </a:p>
        </p:txBody>
      </p:sp>
      <p:pic>
        <p:nvPicPr>
          <p:cNvPr id="5" name="Содержимое 4" descr="32775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404664"/>
            <a:ext cx="4104456" cy="626469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5661248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FFFF00"/>
                </a:solidFill>
              </a:rPr>
              <a:t>Наш знакомый охотник шёл берегом лесной реки и вдруг услышал громкий треск сучьев.  Он испугался и влез на дерево.</a:t>
            </a:r>
            <a:endParaRPr lang="ru-RU" sz="2400" b="1" dirty="0"/>
          </a:p>
        </p:txBody>
      </p:sp>
      <p:pic>
        <p:nvPicPr>
          <p:cNvPr id="4" name="Рисунок 3" descr="main_778328_original.jpg"/>
          <p:cNvPicPr>
            <a:picLocks noChangeAspect="1"/>
          </p:cNvPicPr>
          <p:nvPr/>
        </p:nvPicPr>
        <p:blipFill>
          <a:blip r:embed="rId2" cstate="print"/>
          <a:srcRect t="5972" r="5617" b="29955"/>
          <a:stretch>
            <a:fillRect/>
          </a:stretch>
        </p:blipFill>
        <p:spPr>
          <a:xfrm>
            <a:off x="1714480" y="285728"/>
            <a:ext cx="5736700" cy="5413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786454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FF00"/>
                </a:solidFill>
              </a:rPr>
              <a:t>Из чащи вышли на берег большая бурая медведица, с ней два весёлых медвежонка.</a:t>
            </a:r>
          </a:p>
        </p:txBody>
      </p:sp>
      <p:pic>
        <p:nvPicPr>
          <p:cNvPr id="3" name="Рисунок 2" descr="main_778326_original.jpg"/>
          <p:cNvPicPr>
            <a:picLocks noChangeAspect="1"/>
          </p:cNvPicPr>
          <p:nvPr/>
        </p:nvPicPr>
        <p:blipFill>
          <a:blip r:embed="rId2" cstate="print"/>
          <a:srcRect t="9190" b="3558"/>
          <a:stretch>
            <a:fillRect/>
          </a:stretch>
        </p:blipFill>
        <p:spPr>
          <a:xfrm>
            <a:off x="1357290" y="285728"/>
            <a:ext cx="6452790" cy="5591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7386605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5042118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Медведица схватила одного медвежонка зубами за шиворот и давай окунать в речку.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Медвежонок громко визжал и барахтался изо всех сил, но мать не выпускала его, пока хорошенько не выполоскала в воде.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rVerUr2Bog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14290"/>
            <a:ext cx="7344816" cy="51727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8596" y="5429264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Другой медвежонок испугался холодной ванны и пустился удирать в лес..  Мать догнала его, надавала шлепков, а потом  - в воду, как первого.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714884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FF00"/>
                </a:solidFill>
              </a:rPr>
              <a:t>Очутившись снова на земле, оба медвежонка остались очень довольны купанием: день был знойный, и им было очень жарко в густых лохматых шубках. Вода хорошо освежила их. После купания медведи опять скрылись в лесу, а охотник слез с дерева и пошёл домой.</a:t>
            </a:r>
          </a:p>
        </p:txBody>
      </p:sp>
      <p:pic>
        <p:nvPicPr>
          <p:cNvPr id="4" name="Рисунок 3" descr="tobi_i_kuba-1.jpg"/>
          <p:cNvPicPr>
            <a:picLocks noChangeAspect="1"/>
          </p:cNvPicPr>
          <p:nvPr/>
        </p:nvPicPr>
        <p:blipFill>
          <a:blip r:embed="rId2" cstate="print"/>
          <a:srcRect l="13775" r="9051" b="14228"/>
          <a:stretch>
            <a:fillRect/>
          </a:stretch>
        </p:blipFill>
        <p:spPr>
          <a:xfrm>
            <a:off x="1403648" y="260648"/>
            <a:ext cx="6336704" cy="41764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2903261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"/>
            <a:ext cx="2495201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2132848_html_m5b54b081.png"/>
          <p:cNvPicPr>
            <a:picLocks noChangeAspect="1"/>
          </p:cNvPicPr>
          <p:nvPr/>
        </p:nvPicPr>
        <p:blipFill>
          <a:blip r:embed="rId4" cstate="print"/>
          <a:srcRect r="11537" b="63650"/>
          <a:stretch>
            <a:fillRect/>
          </a:stretch>
        </p:blipFill>
        <p:spPr>
          <a:xfrm>
            <a:off x="5851792" y="1"/>
            <a:ext cx="3288404" cy="2276872"/>
          </a:xfrm>
          <a:prstGeom prst="rect">
            <a:avLst/>
          </a:prstGeom>
        </p:spPr>
      </p:pic>
      <p:pic>
        <p:nvPicPr>
          <p:cNvPr id="5" name="Рисунок 4" descr="2132848_html_m5b54b081.png"/>
          <p:cNvPicPr>
            <a:picLocks noChangeAspect="1"/>
          </p:cNvPicPr>
          <p:nvPr/>
        </p:nvPicPr>
        <p:blipFill>
          <a:blip r:embed="rId4" cstate="print"/>
          <a:srcRect t="40550" r="12846" b="27950"/>
          <a:stretch>
            <a:fillRect/>
          </a:stretch>
        </p:blipFill>
        <p:spPr>
          <a:xfrm>
            <a:off x="697052" y="2420888"/>
            <a:ext cx="2906849" cy="1872208"/>
          </a:xfrm>
          <a:prstGeom prst="rect">
            <a:avLst/>
          </a:prstGeom>
        </p:spPr>
      </p:pic>
      <p:pic>
        <p:nvPicPr>
          <p:cNvPr id="6" name="Рисунок 5" descr="2132848_html_m5b54b081.png"/>
          <p:cNvPicPr>
            <a:picLocks noChangeAspect="1"/>
          </p:cNvPicPr>
          <p:nvPr/>
        </p:nvPicPr>
        <p:blipFill>
          <a:blip r:embed="rId4" cstate="print"/>
          <a:srcRect t="72050" r="11076"/>
          <a:stretch>
            <a:fillRect/>
          </a:stretch>
        </p:blipFill>
        <p:spPr>
          <a:xfrm>
            <a:off x="5364088" y="2420888"/>
            <a:ext cx="2927249" cy="1867383"/>
          </a:xfrm>
          <a:prstGeom prst="rect">
            <a:avLst/>
          </a:prstGeom>
        </p:spPr>
      </p:pic>
      <p:pic>
        <p:nvPicPr>
          <p:cNvPr id="7" name="Рисунок 6" descr="2132848_html_m65ea70b1.png"/>
          <p:cNvPicPr>
            <a:picLocks noChangeAspect="1"/>
          </p:cNvPicPr>
          <p:nvPr/>
        </p:nvPicPr>
        <p:blipFill>
          <a:blip r:embed="rId5" cstate="print"/>
          <a:srcRect r="11610" b="51050"/>
          <a:stretch>
            <a:fillRect/>
          </a:stretch>
        </p:blipFill>
        <p:spPr>
          <a:xfrm>
            <a:off x="1043608" y="4633889"/>
            <a:ext cx="3104363" cy="2027654"/>
          </a:xfrm>
          <a:prstGeom prst="rect">
            <a:avLst/>
          </a:prstGeom>
        </p:spPr>
      </p:pic>
      <p:pic>
        <p:nvPicPr>
          <p:cNvPr id="8" name="Рисунок 7" descr="2132848_html_m65ea70b1.png"/>
          <p:cNvPicPr>
            <a:picLocks noChangeAspect="1"/>
          </p:cNvPicPr>
          <p:nvPr/>
        </p:nvPicPr>
        <p:blipFill>
          <a:blip r:embed="rId5" cstate="print"/>
          <a:srcRect t="53150" r="11610"/>
          <a:stretch>
            <a:fillRect/>
          </a:stretch>
        </p:blipFill>
        <p:spPr>
          <a:xfrm>
            <a:off x="4788024" y="4605838"/>
            <a:ext cx="3288382" cy="205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5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</TotalTime>
  <Words>234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Arial Black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Виталий Бианки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 «Детский сад оберазвивающего вида №115»  ООД по развитию речи «Купание медвежат»  ( Пересказ рассказа В.Бианке) Старшая группа №5</dc:title>
  <dc:creator>Маришка</dc:creator>
  <cp:lastModifiedBy>Администратор</cp:lastModifiedBy>
  <cp:revision>32</cp:revision>
  <dcterms:created xsi:type="dcterms:W3CDTF">2016-10-16T15:48:16Z</dcterms:created>
  <dcterms:modified xsi:type="dcterms:W3CDTF">2026-03-08T10:00:09Z</dcterms:modified>
</cp:coreProperties>
</file>